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31"/>
  </p:notesMasterIdLst>
  <p:handoutMasterIdLst>
    <p:handoutMasterId r:id="rId32"/>
  </p:handoutMasterIdLst>
  <p:sldIdLst>
    <p:sldId id="378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99" r:id="rId24"/>
    <p:sldId id="400" r:id="rId25"/>
    <p:sldId id="401" r:id="rId26"/>
    <p:sldId id="402" r:id="rId27"/>
    <p:sldId id="403" r:id="rId28"/>
    <p:sldId id="404" r:id="rId29"/>
    <p:sldId id="405" r:id="rId30"/>
  </p:sldIdLst>
  <p:sldSz cx="9144000" cy="6858000" type="screen4x3"/>
  <p:notesSz cx="7023100" cy="9309100"/>
  <p:custDataLst>
    <p:tags r:id="rId3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9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commentAuthors" Target="commentAuthor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handoutMaster" Target="handoutMasters/handoutMaster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viewProps" Target="view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0" r:link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4217</TotalTime>
  <Words>1531</Words>
  <Application>Microsoft Office PowerPoint</Application>
  <PresentationFormat>On-screen Show (4:3)</PresentationFormat>
  <Paragraphs>372</Paragraphs>
  <Slides>24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9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317</cp:revision>
  <cp:lastPrinted>2015-07-29T21:30:37Z</cp:lastPrinted>
  <dcterms:created xsi:type="dcterms:W3CDTF">2017-09-21T08:49:16Z</dcterms:created>
  <dcterms:modified xsi:type="dcterms:W3CDTF">2019-02-26T17:06:00Z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